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718"/>
  </p:normalViewPr>
  <p:slideViewPr>
    <p:cSldViewPr snapToGrid="0" snapToObjects="1">
      <p:cViewPr varScale="1">
        <p:scale>
          <a:sx n="81" d="100"/>
          <a:sy n="81" d="100"/>
        </p:scale>
        <p:origin x="20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29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6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30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0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393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19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62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19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4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77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09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B94A6-E767-344F-9C95-F78CE9B3F5FA}" type="datetimeFigureOut">
              <a:rPr lang="de-DE" smtClean="0"/>
              <a:t>31.01.17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4185A-E775-D54C-B285-470BCAB3F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03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876272"/>
            <a:ext cx="12191999" cy="892887"/>
          </a:xfrm>
        </p:spPr>
        <p:txBody>
          <a:bodyPr>
            <a:normAutofit fontScale="90000"/>
          </a:bodyPr>
          <a:lstStyle/>
          <a:p>
            <a:r>
              <a:rPr lang="de-DE" smtClean="0"/>
              <a:t>Informationsabend für interessierte </a:t>
            </a:r>
            <a:r>
              <a:rPr lang="de-DE" dirty="0" smtClean="0"/>
              <a:t>Eltern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36483" y="2769159"/>
            <a:ext cx="11682248" cy="3899655"/>
          </a:xfrm>
        </p:spPr>
        <p:txBody>
          <a:bodyPr>
            <a:noAutofit/>
          </a:bodyPr>
          <a:lstStyle/>
          <a:p>
            <a:r>
              <a:rPr lang="de-DE" sz="2800" dirty="0" smtClean="0"/>
              <a:t>Für alle interessierten Eltern bieten wir am </a:t>
            </a:r>
            <a:r>
              <a:rPr lang="de-DE" sz="2800" b="1" u="sng" dirty="0" smtClean="0"/>
              <a:t>Mittwoch, 8. März, um 20:00 Uhr </a:t>
            </a:r>
            <a:r>
              <a:rPr lang="de-DE" sz="2800" dirty="0" smtClean="0"/>
              <a:t>einen Informationsabend an. </a:t>
            </a:r>
          </a:p>
          <a:p>
            <a:endParaRPr lang="de-DE" sz="200" dirty="0" smtClean="0"/>
          </a:p>
          <a:p>
            <a:r>
              <a:rPr lang="de-DE" sz="2800" dirty="0"/>
              <a:t>Hier haben </a:t>
            </a:r>
            <a:r>
              <a:rPr lang="de-DE" sz="2800" dirty="0" smtClean="0"/>
              <a:t>Sie </a:t>
            </a:r>
            <a:r>
              <a:rPr lang="de-DE" sz="2800" dirty="0"/>
              <a:t>die Möglichkeit, mehr über die Konzeption, den Tageslauf und die Organisation </a:t>
            </a:r>
            <a:r>
              <a:rPr lang="de-DE" sz="2800" dirty="0" smtClean="0"/>
              <a:t>unseres Waldorfkindergartens </a:t>
            </a:r>
            <a:r>
              <a:rPr lang="de-DE" sz="2800" dirty="0"/>
              <a:t>zu erfahren sowie die Räumlichkeiten des Kindergartens, </a:t>
            </a:r>
            <a:r>
              <a:rPr lang="de-DE" sz="2800" dirty="0" smtClean="0"/>
              <a:t>in dem unser Infoabend stattfindet</a:t>
            </a:r>
            <a:r>
              <a:rPr lang="de-DE" sz="2800" dirty="0"/>
              <a:t>, anzuschauen.</a:t>
            </a:r>
            <a:endParaRPr lang="de-DE" sz="2800" dirty="0" smtClean="0"/>
          </a:p>
          <a:p>
            <a:endParaRPr lang="cs-CZ" sz="200" b="1" dirty="0" smtClean="0"/>
          </a:p>
          <a:p>
            <a:r>
              <a:rPr lang="cs-CZ" sz="2800" b="1" dirty="0" err="1" smtClean="0"/>
              <a:t>Anmeldung</a:t>
            </a:r>
            <a:r>
              <a:rPr lang="cs-CZ" sz="2800" b="1" dirty="0" smtClean="0"/>
              <a:t>: </a:t>
            </a:r>
            <a:r>
              <a:rPr lang="cs-CZ" sz="2800" dirty="0" smtClean="0"/>
              <a:t>Fr. Fritz, Telefon: 07554 - 990859 </a:t>
            </a:r>
          </a:p>
          <a:p>
            <a:r>
              <a:rPr lang="cs-CZ" sz="2800" dirty="0" smtClean="0"/>
              <a:t>oder </a:t>
            </a:r>
            <a:r>
              <a:rPr lang="cs-CZ" sz="2800" dirty="0" err="1" smtClean="0"/>
              <a:t>E-Mail</a:t>
            </a:r>
            <a:r>
              <a:rPr lang="cs-CZ" sz="2800" dirty="0"/>
              <a:t>: </a:t>
            </a:r>
            <a:r>
              <a:rPr lang="cs-CZ" sz="2800" u="sng" dirty="0" err="1" smtClean="0"/>
              <a:t>info@waldorfkindergarten-frickingen.de</a:t>
            </a:r>
            <a:endParaRPr lang="de-DE" sz="2800" u="sng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193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72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Macintosh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Office-Design</vt:lpstr>
      <vt:lpstr>Informationsabend für interessierte Eltern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Microsoft Office-Anwender</cp:lastModifiedBy>
  <cp:revision>5</cp:revision>
  <dcterms:created xsi:type="dcterms:W3CDTF">2017-01-31T03:30:56Z</dcterms:created>
  <dcterms:modified xsi:type="dcterms:W3CDTF">2017-01-31T04:18:59Z</dcterms:modified>
</cp:coreProperties>
</file>